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0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83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908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79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4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895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97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43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34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06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33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23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3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2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507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2A7BD-1DC0-46B5-B392-FE2DE88D486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C12A33-7E64-4C53-9CA2-E97CFF7B5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20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9996-02A4-89AC-1533-57417F242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2364510"/>
            <a:ext cx="9144000" cy="7689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Library Management System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0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31D6E-663C-757C-DA5D-4AA864E18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8357-42E5-CE9B-BA1D-FAAB831AB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" y="208020"/>
            <a:ext cx="8164946" cy="909579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Reports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“Report screen for ‘Overdue Report’.</a:t>
            </a: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Provides details of members who have not returned books past the due date.”</a:t>
            </a:r>
            <a:endParaRPr lang="en-IN" sz="14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B1305-0B0C-878E-6D04-DB9B15D3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1268115"/>
            <a:ext cx="11157527" cy="51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1DE28-84FD-1D54-E3DD-C96A7BB4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ABE2-DC06-135E-BD1C-5B46D6D58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57018"/>
            <a:ext cx="8164946" cy="1178671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Reports – Book-wise Borrowers: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solidFill>
                  <a:srgbClr val="002060"/>
                </a:solidFill>
              </a:rPr>
              <a:t>“Report screen for ‘Book-wise Borrowers Report’.</a:t>
            </a:r>
            <a:br>
              <a:rPr lang="en-US" sz="1800" b="1" dirty="0">
                <a:solidFill>
                  <a:srgbClr val="002060"/>
                </a:solidFill>
              </a:rPr>
            </a:br>
            <a:r>
              <a:rPr lang="en-US" sz="1800" b="1" dirty="0">
                <a:solidFill>
                  <a:srgbClr val="002060"/>
                </a:solidFill>
              </a:rPr>
              <a:t>Provides details of borrowers for each book.”</a:t>
            </a:r>
            <a:endParaRPr lang="en-IN" sz="18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1CF8D-A9C6-FE54-2029-18769D00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2" y="1403928"/>
            <a:ext cx="11249891" cy="50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5E421-D4A5-5804-D417-31EFB725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0254-7D55-EAA7-9DF6-4E0D2C1B8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5" y="212438"/>
            <a:ext cx="3676073" cy="415636"/>
          </a:xfrm>
        </p:spPr>
        <p:txBody>
          <a:bodyPr>
            <a:normAutofit/>
          </a:bodyPr>
          <a:lstStyle/>
          <a:p>
            <a:pPr algn="l"/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Starting steps:</a:t>
            </a:r>
            <a:endParaRPr lang="en-IN" sz="20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A83F3C-4EA4-CBD6-F473-7EA397AD074C}"/>
              </a:ext>
            </a:extLst>
          </p:cNvPr>
          <p:cNvSpPr txBox="1">
            <a:spLocks/>
          </p:cNvSpPr>
          <p:nvPr/>
        </p:nvSpPr>
        <p:spPr>
          <a:xfrm>
            <a:off x="720435" y="659900"/>
            <a:ext cx="4304146" cy="3001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Backend process starting (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 server) :</a:t>
            </a:r>
            <a:endParaRPr lang="en-IN" sz="2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D255AE-7306-685D-BF09-2BDAA9AB78E9}"/>
              </a:ext>
            </a:extLst>
          </p:cNvPr>
          <p:cNvSpPr txBox="1">
            <a:spLocks/>
          </p:cNvSpPr>
          <p:nvPr/>
        </p:nvSpPr>
        <p:spPr>
          <a:xfrm>
            <a:off x="720435" y="2876192"/>
            <a:ext cx="3491345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Gateway process starting (Node </a:t>
            </a:r>
            <a:r>
              <a:rPr lang="en-US" sz="20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2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331EC2-27E8-797B-20AD-8C26630618EE}"/>
              </a:ext>
            </a:extLst>
          </p:cNvPr>
          <p:cNvSpPr txBox="1">
            <a:spLocks/>
          </p:cNvSpPr>
          <p:nvPr/>
        </p:nvSpPr>
        <p:spPr>
          <a:xfrm>
            <a:off x="720435" y="4269873"/>
            <a:ext cx="367607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Frontend process starting (React) :</a:t>
            </a:r>
            <a:endParaRPr lang="en-IN" sz="2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A3DAD-36E9-24A9-8C2A-B823CCAB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35" y="1007271"/>
            <a:ext cx="6381750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02378-9BFB-6983-B4B8-574D7328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35" y="2159796"/>
            <a:ext cx="596265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2A6634-CBC7-CE8B-FCD3-353203DD4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429000"/>
            <a:ext cx="50673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AC42C-A79F-4207-45AB-264EB7EA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562" y="4269873"/>
            <a:ext cx="5477164" cy="24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1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D6645-4EF6-2300-1354-9CEA3095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1626-318C-1B83-66A9-03D944FB7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83128"/>
            <a:ext cx="3676073" cy="415636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App GUI (localhost:3000)</a:t>
            </a:r>
            <a:endParaRPr lang="en-IN" sz="20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E27F7A-BFCF-17BE-F842-644FF78E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745835"/>
            <a:ext cx="11642437" cy="58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6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B822-D174-64A0-32E0-CB3290FCD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08AE-C741-5CE6-477C-FBA9E003D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35" y="147783"/>
            <a:ext cx="6770255" cy="83127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Add Book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Module that allows users to add new books to the inventory</a:t>
            </a:r>
            <a:endParaRPr lang="en-IN" sz="14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D6DCA-0B10-16CC-40FD-DE2F40F6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89891"/>
            <a:ext cx="10446328" cy="54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1EA3-08F0-D419-FC92-22FA0EAE3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741E-1F3E-4329-F17C-705F7FC68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181" y="23294"/>
            <a:ext cx="6770255" cy="761798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Add Member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Inventory screen for adding new members</a:t>
            </a:r>
            <a:endParaRPr lang="en-IN" sz="14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BD67-0F2C-BCCB-293D-F3E5E134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785092"/>
            <a:ext cx="9042400" cy="4452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2FFE7-E9CC-B631-321C-878559D5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8" y="5626074"/>
            <a:ext cx="8654474" cy="11257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7C808FA-8727-C7C1-1891-7F2CFCC5FD70}"/>
              </a:ext>
            </a:extLst>
          </p:cNvPr>
          <p:cNvSpPr txBox="1">
            <a:spLocks/>
          </p:cNvSpPr>
          <p:nvPr/>
        </p:nvSpPr>
        <p:spPr>
          <a:xfrm>
            <a:off x="350981" y="5237267"/>
            <a:ext cx="6770255" cy="3888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cap="non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 throwing if use existing mail id:</a:t>
            </a:r>
            <a:endParaRPr lang="en-IN" sz="1400" b="1" cap="non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28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6A2B9-958A-40FF-E21F-EEED468D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F531-DE0B-E597-B819-1D2C2F1BB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945" y="92364"/>
            <a:ext cx="9421091" cy="1041187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Borrow Book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“Screen used for borrowing books. When a book is issued, the system automatically updates the available quantity.</a:t>
            </a: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i="1" dirty="0">
                <a:solidFill>
                  <a:srgbClr val="002060"/>
                </a:solidFill>
              </a:rPr>
              <a:t>The due date is auto-calculated as 7 days from the borrowing date.”</a:t>
            </a:r>
            <a:endParaRPr lang="en-IN" sz="1400" b="1" i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F28AF-72B1-A960-06F2-D3BF33EE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1225914"/>
            <a:ext cx="10261599" cy="53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2B2EC-0CD3-89E4-CB44-27E49739F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83C0-302E-32BA-0425-F0FB2CB35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5" y="134130"/>
            <a:ext cx="10067637" cy="835689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Return Book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Return screen for processing book returns. When a member returns a book, the available stock is automatically updated.</a:t>
            </a:r>
            <a:endParaRPr lang="en-IN" sz="14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F6DB5-37BE-80AD-1DE7-CEA76559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9" y="1089891"/>
            <a:ext cx="11506921" cy="536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C0F2-64ED-A156-880B-DDEA1172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19CA-A526-0EB8-32FA-43874AC36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" y="171074"/>
            <a:ext cx="9162473" cy="909579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Reports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“Report screen for ‘Member – Book Borrow Report’.</a:t>
            </a: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Generates a detailed report of books borrowed or returned based on the selected member.”</a:t>
            </a:r>
            <a:endParaRPr lang="en-IN" sz="14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7FAF-88C4-EC64-6001-7FBF806C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85794"/>
            <a:ext cx="11397673" cy="52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5FC6-82E2-6724-1D1A-305C577E2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4C0A-55A2-3A89-CAA4-D2576D1B6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" y="208020"/>
            <a:ext cx="7573819" cy="909579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 Reports – Books Available</a:t>
            </a:r>
            <a:br>
              <a:rPr lang="en-US" sz="2000" b="1" cap="none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002060"/>
                </a:solidFill>
              </a:rPr>
              <a:t>Report screen that provides details of each book’s total copies and current available stock.</a:t>
            </a:r>
            <a:endParaRPr lang="en-IN" sz="14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EEECD-7C90-5341-6747-0802B377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0" y="1235564"/>
            <a:ext cx="10252365" cy="54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134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68</TotalTime>
  <Words>244</Words>
  <Application>Microsoft Office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Library Management System</vt:lpstr>
      <vt:lpstr>Environment Starting steps:</vt:lpstr>
      <vt:lpstr>React App GUI (localhost:3000)</vt:lpstr>
      <vt:lpstr>Scenario: Add Book Module that allows users to add new books to the inventory</vt:lpstr>
      <vt:lpstr>Scenario: Add Member Inventory screen for adding new members</vt:lpstr>
      <vt:lpstr>Scenario: Borrow Book “Screen used for borrowing books. When a book is issued, the system automatically updates the available quantity. The due date is auto-calculated as 7 days from the borrowing date.”</vt:lpstr>
      <vt:lpstr>Scenario: Return Book Return screen for processing book returns. When a member returns a book, the available stock is automatically updated.</vt:lpstr>
      <vt:lpstr>Scenario: Reports “Report screen for ‘Member – Book Borrow Report’. Generates a detailed report of books borrowed or returned based on the selected member.”</vt:lpstr>
      <vt:lpstr>Scenario: Reports – Books Available Report screen that provides details of each book’s total copies and current available stock.</vt:lpstr>
      <vt:lpstr>Scenario: Reports “Report screen for ‘Overdue Report’. Provides details of members who have not returned books past the due date.”</vt:lpstr>
      <vt:lpstr>Scenario: Reports – Book-wise Borrowers: “Report screen for ‘Book-wise Borrowers Report’. Provides details of borrowers for each book.”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Sreenivasa Rao koppu</dc:creator>
  <cp:lastModifiedBy>Sreenivasa Rao koppu</cp:lastModifiedBy>
  <cp:revision>21</cp:revision>
  <dcterms:created xsi:type="dcterms:W3CDTF">2025-12-08T12:16:59Z</dcterms:created>
  <dcterms:modified xsi:type="dcterms:W3CDTF">2025-12-08T13:25:23Z</dcterms:modified>
</cp:coreProperties>
</file>